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58" r:id="rId25"/>
    <p:sldId id="25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00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3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0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2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49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728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79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07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38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59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0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18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512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490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069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43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851F-5A98-4DB2-BD3A-B11DD9EE675A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B88EF7-E36D-4875-BA91-F98CA0B00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72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lnodrustvo.hr/" TargetMode="External"/><Relationship Id="rId2" Type="http://schemas.openxmlformats.org/officeDocument/2006/relationships/hyperlink" Target="http://www.ceraneo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277768-83B2-41FB-8636-C343FF9BA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B02462-B7EE-4A86-96BE-EA872126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Značaj, smisao, organizacije civilnog društva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67F6A3F-54D0-4C4B-95CD-60ECCFD939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224806"/>
            <a:ext cx="823285" cy="97478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E45369A-0478-4757-9B70-FC9A96158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7" y="5458968"/>
            <a:ext cx="1273523" cy="12735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CD776F-0BB4-42AC-A238-AA5807B9D5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34" y="5458968"/>
            <a:ext cx="2689028" cy="10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Zakonski akti</a:t>
            </a:r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Nacionalna  strategija stvaranja poticajnog okruženja za razvoj civilnog društva za razdoblje od 2006. do 2011. godine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Operativni plan provedbe Nacionalne strategije u kojem su predviđeni načini praćenja, izvještavanja i ocjenjivanja uspješnosti izvršavanja pojedinih mjera za postizanje utvrđenih strateških ciljeva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Nacionalna  strategija stvaranja poticajnog okruženja za razvoj civilnog društva za razdoblje od 2017. do 2021. godine je u izradi.</a:t>
            </a: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Važne institucije povezane s razvojem civilnog društva</a:t>
            </a:r>
            <a:b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Nacionalna zaklada za razvoj civilnog društva</a:t>
            </a:r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Savjet za razvoj civilnoga društva </a:t>
            </a:r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Gospodarsko socijalno vijeće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  <p:pic>
        <p:nvPicPr>
          <p:cNvPr id="5" name="Slika 4" descr="Slika na kojoj se prikazuje hrana&#10;&#10;Opis je automatski generiran">
            <a:extLst>
              <a:ext uri="{FF2B5EF4-FFF2-40B4-BE49-F238E27FC236}">
                <a16:creationId xmlns:a16="http://schemas.microsoft.com/office/drawing/2014/main" id="{972C44FB-6743-4A63-9454-E49EC7C0DE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2" y="4100975"/>
            <a:ext cx="2380267" cy="173098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8F62A89-A311-4C92-9585-FA08BB8FD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70" y="4224759"/>
            <a:ext cx="2707632" cy="1805088"/>
          </a:xfrm>
          <a:prstGeom prst="rect">
            <a:avLst/>
          </a:prstGeom>
        </p:spPr>
      </p:pic>
      <p:pic>
        <p:nvPicPr>
          <p:cNvPr id="13" name="Slika 12" descr="Slika na kojoj se prikazuje crtež&#10;&#10;Opis je automatski generiran">
            <a:extLst>
              <a:ext uri="{FF2B5EF4-FFF2-40B4-BE49-F238E27FC236}">
                <a16:creationId xmlns:a16="http://schemas.microsoft.com/office/drawing/2014/main" id="{F9B012BC-B4A9-4299-927E-761870733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62" y="4224759"/>
            <a:ext cx="3573672" cy="16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civilnog društva u Hrvatskoj</a:t>
            </a:r>
            <a:b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Svjetski savez za građansku participaciju (CIVICUS) započinje 1999. godine s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međunarodnim projektom naziva „Indeks civilnog društva.“ Projekt je pokrenut radi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procjene stanja i razvoja civilnoga društva širom svijeta.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Republici Hrvatskoj istraživanje je provedeno tri puta od strane Centra za razvoj neprofitnih organizacija (CERANEO).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Prvo istraživanje provedeno je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godine, drugo u razdoblju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2003. do 2006.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posljednje, treće od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2008. do 2010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godine.</a:t>
            </a: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civilnog društva u Hrvatskoj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rezultatima istraživanja oko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17% građana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član organizacija civilnog društva dok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građana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 što je izrazito slab</a:t>
            </a:r>
          </a:p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Jakosti su: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jačanje mreže volonterskih centara u većim gradovima kao institucionalne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potpore građanima s interesom za volontiranje;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dugoročni programi financiranja doprinose održivom razvoju organizacija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civilnoga društva;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europski programi potpore civilnom društvu daju šansu dijelu organizacija da se učvrste kao regionalni lideri;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lokalne vlasti prihvaćaju suradnju s civilnim organizacijama;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bolje stojeći gospodarski subjekti razvijaju praksu društvene odgovornosti.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civilnog društva u Hrvatskoj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Slabosti su: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gospodarska kriza utječe na pasivnost građana i na opadanje povjerenja;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javnosti i dalje postoji određeno nepovjerenje prema organizacijama civilnoga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broj udruga koje u javnosti promoviraju neke važne društvene vrijednosti;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mediji ne razumiju poslanje civilnoga društva i nisu partnerima u njegovom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razvoju;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niska razina članstva u organizacijama civilnoga društva;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relativno mali broj građana volontira, obavlja dobrovoljni neplaćeni rad u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različitim organizacijama;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i civilna kultura nedovoljno su ukorijenjeni u lokalnim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zajednicama;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 civilnog društva teško ostvaruju utjecaj, a država im ne honorira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dobre prakse u različitim područjima razvoja.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civilnog društva u Hrvatskoj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Preporuke: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honorirati volontiranje prilikom natjecanja za stipendije ili radna mjesta;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suradnji većeg broja donatora, pokrenuti pilot programe zapošljavanja mladih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stručnjaka u civilnim organizacijama;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jačati profesionalne kapacitete za suradnju s civilnim društvom u jedinicama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lokalne i regionalne samouprave;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podučavanje studenata o značenju, ulozi i postignućima civilnog društva može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biti prepoznatljiv doprinos ulaganju u održivi razvoj civilnog društva;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promovirati građanske vrline i volontiranje kroz sustav obrazovanja,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kontinuirano i od najranije dobi itd.</a:t>
            </a: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5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kao dio tri sektora društva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kao zbirna imenica uključuje različite organizacije civilnog društva koje se nazivaju dobrovoljačkim, neovisnim, neprofitnim, nevladinim i trećim sektorom. Zajednička stavka im je sloboda udruživanja i djelovanje za opće dobro. </a:t>
            </a: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4B0828-B0EA-45B3-8360-C70A129E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51" y="3094213"/>
            <a:ext cx="4600843" cy="365227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075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organizacije</a:t>
            </a:r>
            <a:b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2160589"/>
            <a:ext cx="551871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Neprofitna organizacija sva stečena sredstva troši za djelovanje i razvijanje svoje djelatnosti. Ukoliko ostvari dobit njega ne dijeli sa zaposlenima i za razvijanje svoje djelatnosti već ga koristi za ostvarivanje svojih ciljeva, za vlastiti razvoj i kvalitetu svoga rada.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882C50-DCB7-4C98-AA1D-AEA807A67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45" y="1810030"/>
            <a:ext cx="4334932" cy="43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organizacije - obilježja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odsustvo mjerenja profita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razlika u poreznim i zakonskim određenjima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razvoj neprofitnih organizacija usmjeren je pretežito na pružanje usluga;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veća su ograničenja neprofitnih organizacija u određivanju (promjeni) ciljeva 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formuliranju strategija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manja zavisnost od financijske podrške stranaka (klijenata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dominantnost visokog stupnja profesionalizma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različitost u načinu upravljanja neprofitnim organizacijama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različitosti u strukturi upravljanja (podijeli ovlasti)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važnost političkog utjecaja (neprofitne organizacije mogu biti produžena ruka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nečije političke moći, ali i obrnuto u neprofitnim organizacijama može se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koncentrirati značajna politička snaga koja će imati utjecaj na tekuća politička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zbivanja)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tradicija neadekvatne upravljačke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organizacije - podjela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prema kriteriju vlasništva: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privatne,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javne (državne, društvene).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prema kriteriju djelatnosti koju obavljaju: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privredne,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neprivredne organizacije.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prema kriteriju mjerenja uspjeha poslovanja organizacije su ustrojene kao: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profitne organizacije – osnovni cilj egzistencije je ostvarivanje profita(dobiti),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neprofitne organizacije – njihov primarni cilj egzistencije nije ostvarivanje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profita nego zadovoljavanje određenih javnih potreba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prema kriteriju načina financiranja organizacije se dijele na: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organizacije financirane prodajom proizvoda, roba ili usluga – tržišni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mehanizam je instrument mjerenja učinkovitosti poslovanja profitno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orijentirane organizacije,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organizacije financirane sredstvima doprinosa, poreza, raznih subvencija,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dotacija, članarina i sl. – nepostojanje tržišta kao instrumenta alokacije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resursa u zadovoljavanju javnih potreba.</a:t>
            </a: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CCC988-47A8-4D88-9833-E1A63727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F4F619-F91E-4ADE-9E55-AC0DC43C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Povijest nastanka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- značaj i smisao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Funkcije civilnog društva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Indeks civilnog društva (ICD)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u Hrvatskoj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Zakonski akti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Važne institucije povezane s razvojem civilnog društva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civilnog društva u Hrvatskoj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kao dio tri sektora društva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organizacije</a:t>
            </a:r>
          </a:p>
          <a:p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117D52-3829-4E98-B6F2-DDD6D8424E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57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2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organizacije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Državne neprofitne organizacije</a:t>
            </a:r>
            <a:b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cijelosti financirane iz proračuna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vlasništvu ili s osnivačkim pravima države ili lokalnih jedinica te su osnovane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proračunskim sredstvima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dijele se na: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tijela državne uprave i državne vlasti;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tijela jedinica lokalne uprave i samouprave;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druge pravne osobe kojima se sredstva za plaće i/ili izdaci osiguravaju u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proračunu i proračunima jedinica lokalne uprave i samouprave (proračunski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korisnici → predškolske ustanove, škole, sveučilišta, fakulteti, druge znanstvene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organizacije, socijalne ustanove.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organizacije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528721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Nevladine neprofitne organizacije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odvojenost od Vlade i njenog utjecaja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financiraju se kao: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dobrotvorne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(crkve i druge vjerske zajednice, humanitarne organizacije, zaklade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sl.) ili na osnovi dotacija i subvencija (sportski klubovi);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članske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(gospodarske komore, interesne i poslovne udruge, sindikati);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 na komercijalnoj osnovi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(ZOO vrtovi, parkovi).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8DAAA73-2877-4BCE-94A9-D3608C160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19" y="1785381"/>
            <a:ext cx="4933847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9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organizacije</a:t>
            </a:r>
            <a:endParaRPr lang="hr-HR" sz="4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Ostale nedržavne organizacije koje se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financiraju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proračuna su: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političke organizacije i političke stranke;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športska društva, klubovi i savezi;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kulturno – umjetnička društva;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strukovne udruge, zajednice i savezi;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socijalno – humanitarne društvene organizacije;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vjerske zajednice;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 i udruge mladih;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sindikati;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udruge građana;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druge organizacije osnovane po posebnim propisima za koje proizlazi da su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neprofitne i koje se ne financiraju iz proračuna (HAK, turističke zajednice,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gospodarske komore, udruge poslodavaca i dr.)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16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074" y="453130"/>
            <a:ext cx="4505948" cy="643862"/>
          </a:xfrm>
        </p:spPr>
        <p:txBody>
          <a:bodyPr anchor="ctr"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r>
              <a:rPr lang="hr-HR" sz="4600" dirty="0"/>
              <a:t/>
            </a:r>
            <a:br>
              <a:rPr lang="hr-HR" sz="4600" dirty="0"/>
            </a:br>
            <a:endParaRPr lang="hr-HR" sz="4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Organizacije civilnog društva (OCD) su organizacijske strukture čiji članovi imaju ciljeve i odgovornosti od općeg interesa te koji djeluju kao posrednici između javnih vlasti i građana. </a:t>
            </a:r>
          </a:p>
          <a:p>
            <a:pPr marL="0" indent="0">
              <a:buNone/>
            </a:pPr>
            <a:r>
              <a:rPr lang="hr-HR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su socijalno 'ljepilo' koje društvo drži zajedno stoga su jako bitne jer često rješavaju društvene probleme za koje država nije usustavili i/ili razvila model za njihovo rješavanje.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3" y="197022"/>
            <a:ext cx="823285" cy="974785"/>
          </a:xfrm>
          <a:prstGeom prst="rect">
            <a:avLst/>
          </a:prstGeom>
        </p:spPr>
      </p:pic>
      <p:pic>
        <p:nvPicPr>
          <p:cNvPr id="5" name="Slika 4" descr="Slika na kojoj se prikazuje stol, torta, gledanje, hrana&#10;&#10;Opis je automatski generiran">
            <a:extLst>
              <a:ext uri="{FF2B5EF4-FFF2-40B4-BE49-F238E27FC236}">
                <a16:creationId xmlns:a16="http://schemas.microsoft.com/office/drawing/2014/main" id="{1341101C-A96B-45C4-A864-0C7CB13E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2" y="1460500"/>
            <a:ext cx="3666152" cy="36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D43C43-8BE3-4A34-8AB1-19D2A994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18" name="Isosceles Triangle 1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F72D4F-F2E1-45A5-879C-EE2E67A0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Bežovan, G., </a:t>
            </a:r>
            <a:r>
              <a:rPr lang="hr-H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Matančević</a:t>
            </a: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(2017): Civilno društvo i pozitivne promjene, Školska knjiga, Zagreb</a:t>
            </a:r>
          </a:p>
          <a:p>
            <a:pPr>
              <a:lnSpc>
                <a:spcPct val="90000"/>
              </a:lnSpc>
            </a:pP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Bežovan, G. (2004): Civilno društvo, Nakladi zavod globus, Zagreb</a:t>
            </a:r>
          </a:p>
          <a:p>
            <a:pPr>
              <a:lnSpc>
                <a:spcPct val="90000"/>
              </a:lnSpc>
            </a:pP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Bežovan, G., </a:t>
            </a:r>
            <a:r>
              <a:rPr lang="hr-H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Zrinščak</a:t>
            </a: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(2007): Civilno društvo u Hrvatskoj, Naklada</a:t>
            </a:r>
            <a:b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Jesenski i Turk, Hrvatsko sociološko društvo, Zagreb</a:t>
            </a:r>
          </a:p>
          <a:p>
            <a:pPr>
              <a:lnSpc>
                <a:spcPct val="90000"/>
              </a:lnSpc>
            </a:pP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Bežovan, G. (2003): Razvoj organizacija civilnog društva kao pretpostavka</a:t>
            </a:r>
            <a:b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uspješne reforme socijalne države u Hrvatskoj, Politička misao, Vol. 40 No. 1,</a:t>
            </a:r>
            <a:b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str. 72 – 91</a:t>
            </a:r>
          </a:p>
          <a:p>
            <a:pPr>
              <a:lnSpc>
                <a:spcPct val="90000"/>
              </a:lnSpc>
            </a:pPr>
            <a:r>
              <a:rPr lang="hr-HR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www.ceraneo.hr</a:t>
            </a:r>
            <a:endParaRPr lang="hr-H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www.civilnodrustvo.hr</a:t>
            </a:r>
            <a:endParaRPr lang="hr-H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ovih materijala ne odražava službeno mišljenje Nacionalne zaklade za razvoj civilnog društva.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informacije i stavove izražene u ovim materijalima odgovorna je isključivo autorica. </a:t>
            </a:r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  <p:sp>
        <p:nvSpPr>
          <p:cNvPr id="19" name="Isosceles Triangle 1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DB6300-37B3-4DEC-998C-49279A32E8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40" y="29521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1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537258-B218-4777-9CCA-4B842968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6000" dirty="0">
                <a:solidFill>
                  <a:srgbClr val="FFFFFF"/>
                </a:solidFill>
              </a:rPr>
              <a:t>Hvala na pažnji!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Povijest nastanka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pojam počinje se spominjati u 18.st. kada zbog pojave građanskih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revolucija dolazi do odvajanja sfere političke vlasti od sfere građanskog društva.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tim pojmovima Grci i Rimljani mislili su na nešto poput političkog društva s aktivnim građanima koji su oblikovali njegove institucije i politiku.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20. stoljeću dolazi do ponovnog pokretanja ideje civilnog društva te ono postaje predmetom znanstvenih interesa i empirijskih istraživanja na svjetskoj razini.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1991. dolazi do ideje stvaranja svjetskog udruženja pojedinaca i organizacija kojemu bi glavni ciljevi bili: osnaživanje institucija civilnog društva, sudjelovanje civilnih društava u procesu donošenja odluka na svjetskoj razini i poticanje na komunikaciju između organizacija civilnog društva kao i poboljšanje komunikacije između organizacija civilnog društva te profitnog i neprofitnog sektora.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- značaj i smisao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je mjesto ostvarivanja zajedništva, okvir potvrđivanja slobode, prostor traganja za smislom, nepresušni izvor inovacija, titravi poticaj za društvenom obnovom.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Motivi koji usmjeravaju pozornost prema civilnom društvu su: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demokratizacija društva,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liberalizacija ekonomije,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osiguravanje najvažnijih socijalnih usluga u čemu se država pokazala neuspješnom.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1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Funkcije civilnog društva</a:t>
            </a:r>
            <a:b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raznolikost civilnog društva sprečava da država postane robom interesa samo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nekih društvenih skupina;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razvoj procesa udruživanja dopunjuje djelovanje političkih stranaka i potiče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političku participaciju;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civilno je društvo jedan od stabilizatora države, jer pomaže razvijanju osjećaja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socijalnog reda kod građana;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civilno društvo umnožava potrebe države i istodobno potencijale njegovih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skupina pri poboljšanju razine njegova bogatstva;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civilno je društvo područje u kojemu se razvijaju novi oblici političkog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voditeljstva;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civilno društvo suprotstavlja se autoritarnosti.</a:t>
            </a: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Indeks civilnog društva (ICD)</a:t>
            </a:r>
            <a:b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2072813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Služi za ispitivanje, procjenu stanja civilnog društva kroz četiri glavne dimenzije: </a:t>
            </a:r>
          </a:p>
          <a:p>
            <a:pPr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strukturu civilnog društva (članstvo u organizacijama civilnog društva, davanje 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volontiranje, broj i karakteristike krovnih organizacija i infrastruktura civilnog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društva, ljudski i financijski resursi);</a:t>
            </a:r>
          </a:p>
          <a:p>
            <a:pPr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vanjska okolina u kojoj civilno društvo egzistira i funkcionira (zakonodavni,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politički, kulturni i ekonomski kontekst, odnosi između civilnog društva i države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privatnog sektora);</a:t>
            </a:r>
          </a:p>
          <a:p>
            <a:pPr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vrijednosti koje se prakticiraju i promiču u civilnom društvu (demokracija,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tolerancija, zaštita okoliša);</a:t>
            </a:r>
          </a:p>
          <a:p>
            <a:pPr>
              <a:buAutoNum type="arabicPeriod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utjecaj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koje poduzimaju čimbenici civilnog društva (utjecaj javne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politike, osnaživanje ljudi, podmirenje socijalnih potreba).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Indeks civilnog društva (ICD)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od dimenzija je podijeljena je u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poddimenzije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koje sadrže 74 indikatora.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indikatori čine srž ICD. Rezultati ICD prikazuju se pomoću grafikona koji se naziva dijamant civilnog društva. Na tom grafikonu prikazani su jakosti i slabosti civilnog društva.</a:t>
            </a:r>
          </a:p>
          <a:p>
            <a:endParaRPr lang="hr-H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CACE4A73-1713-44F2-9BB3-F695C6A47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90" y="3310359"/>
            <a:ext cx="4975710" cy="33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u Hrvatskoj</a:t>
            </a:r>
            <a:br>
              <a:rPr lang="hr-H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 započinje u drugoj polovini 19. st. koju obilježava pojava prve industrijalizacije, urbanizacije i modernizacije društva no prvi oblici pojavljuju se 1870-ih godina u obliku okupljanja stručnjaka u profesionalnim udrugama radi ostvarivanja profesionalnih interesa i utjecaja u javnom životu.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Katolička crkva početkom 20. st. nastoji uvesti katoličke vrijednosti u javni i privatni život. No ideje Katoličke crkve nisu imali značajnijeg utjecaja.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1980-ih godina započinju civilne inicijative koje u prvi red stavljaju pitanja zaštite okoliša, dolazi do aktivnosti ženskih organizacija i zalaganja za ljudska prava.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OCD u Republici Hrvatskoj potječu iz razdoblju neposredno prije, za vrijeme i nakon Domovinskog rata kroz djelovanje humanitarnih i mirovnih organizacija. Prve organizacije bile su vođene načelom da ljudska prava pripadaju svim osobama neovisno o njihovoj etničkoj, rasnoj, vjerskoj ili drugoj pripadnosti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6612C3-73B2-40C2-A270-7B5CE07F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Civilno društvo u Hrvatskoj</a:t>
            </a:r>
            <a:endParaRPr lang="hr-H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83EDE-37A6-4DE7-8939-4EF140AA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Temeljni pravni oblici OCD u Republici Hrvatskoj su: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udruge,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zaklade i fondacije,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privatne ustanove i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neformalne skupine bez pravne sposobnosti.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1998. osnovan je Ured za udruge Vlade Republike Hrvatske Uredbom o Uredu za udruge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352576-4067-4CB2-A038-9DE009FC51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8" y="122207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619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2017</Words>
  <Application>Microsoft Office PowerPoint</Application>
  <PresentationFormat>Široki zaslon</PresentationFormat>
  <Paragraphs>144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Trebuchet MS</vt:lpstr>
      <vt:lpstr>Wingdings 3</vt:lpstr>
      <vt:lpstr>Faseta</vt:lpstr>
      <vt:lpstr>Civilno društvo</vt:lpstr>
      <vt:lpstr>Sadržaj</vt:lpstr>
      <vt:lpstr>Povijest nastanka </vt:lpstr>
      <vt:lpstr>Civilno društvo - značaj i smisao </vt:lpstr>
      <vt:lpstr>Funkcije civilnog društva </vt:lpstr>
      <vt:lpstr>Indeks civilnog društva (ICD) </vt:lpstr>
      <vt:lpstr>Indeks civilnog društva (ICD) </vt:lpstr>
      <vt:lpstr>Civilno društvo u Hrvatskoj </vt:lpstr>
      <vt:lpstr>Civilno društvo u Hrvatskoj</vt:lpstr>
      <vt:lpstr>Zakonski akti </vt:lpstr>
      <vt:lpstr>Važne institucije povezane s razvojem civilnog društva </vt:lpstr>
      <vt:lpstr>Istraživanja civilnog društva u Hrvatskoj </vt:lpstr>
      <vt:lpstr>Istraživanja civilnog društva u Hrvatskoj</vt:lpstr>
      <vt:lpstr>Istraživanja civilnog društva u Hrvatskoj</vt:lpstr>
      <vt:lpstr>Istraživanja civilnog društva u Hrvatskoj</vt:lpstr>
      <vt:lpstr>Civilno društvo kao dio tri sektora društva </vt:lpstr>
      <vt:lpstr>Neprofitne organizacije </vt:lpstr>
      <vt:lpstr>Neprofitne organizacije - obilježja</vt:lpstr>
      <vt:lpstr>Neprofitne organizacije - podjela</vt:lpstr>
      <vt:lpstr>Neprofitne organizacije</vt:lpstr>
      <vt:lpstr>Neprofitne organizacije</vt:lpstr>
      <vt:lpstr>Neprofitne organizacije</vt:lpstr>
      <vt:lpstr>Zaključak 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Civilno društvo</dc:title>
  <dc:creator>Miroslav Petrinić</dc:creator>
  <cp:lastModifiedBy>Ivana</cp:lastModifiedBy>
  <cp:revision>8</cp:revision>
  <dcterms:created xsi:type="dcterms:W3CDTF">2020-04-14T14:01:54Z</dcterms:created>
  <dcterms:modified xsi:type="dcterms:W3CDTF">2022-05-10T12:31:16Z</dcterms:modified>
</cp:coreProperties>
</file>